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8"/>
  </p:notesMasterIdLst>
  <p:sldIdLst>
    <p:sldId id="1829" r:id="rId6"/>
    <p:sldId id="183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6A8A4A3-AD89-5BB3-DB06-2440C7469331}" name="Matt Minelli" initials="MM" userId="S::mminelli@affirma.com::8aabbc37-ad6b-4f0e-b68e-6b3b4d01d997" providerId="AD"/>
  <p188:author id="{2A3E64F0-CACB-789F-EDAB-FC1194EFB6B5}" name="Penelope Kipps" initials="PK" userId="S::pkipps@affirma.com::f3747d80-db63-4101-8e1d-f054405572b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A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9C968-0BCF-2400-D468-63590C8F9306}" v="4" dt="2025-12-01T13:33:49.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1.xml"/><Relationship Id="rId15" Type="http://schemas.microsoft.com/office/2018/10/relationships/authors" Target="authors.xml"/><Relationship Id="rId1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Minelli" userId="S::mminelli@affirma.com::8aabbc37-ad6b-4f0e-b68e-6b3b4d01d997" providerId="AD" clId="Web-{2C89C968-0BCF-2400-D468-63590C8F9306}"/>
    <pc:docChg chg="addSld delSld">
      <pc:chgData name="Matt Minelli" userId="S::mminelli@affirma.com::8aabbc37-ad6b-4f0e-b68e-6b3b4d01d997" providerId="AD" clId="Web-{2C89C968-0BCF-2400-D468-63590C8F9306}" dt="2025-12-01T13:33:49.357" v="3"/>
      <pc:docMkLst>
        <pc:docMk/>
      </pc:docMkLst>
      <pc:sldChg chg="del">
        <pc:chgData name="Matt Minelli" userId="S::mminelli@affirma.com::8aabbc37-ad6b-4f0e-b68e-6b3b4d01d997" providerId="AD" clId="Web-{2C89C968-0BCF-2400-D468-63590C8F9306}" dt="2025-12-01T13:33:49.357" v="3"/>
        <pc:sldMkLst>
          <pc:docMk/>
          <pc:sldMk cId="1485491446" sldId="1827"/>
        </pc:sldMkLst>
      </pc:sldChg>
      <pc:sldChg chg="del">
        <pc:chgData name="Matt Minelli" userId="S::mminelli@affirma.com::8aabbc37-ad6b-4f0e-b68e-6b3b4d01d997" providerId="AD" clId="Web-{2C89C968-0BCF-2400-D468-63590C8F9306}" dt="2025-12-01T13:33:49.357" v="2"/>
        <pc:sldMkLst>
          <pc:docMk/>
          <pc:sldMk cId="1148908801" sldId="1828"/>
        </pc:sldMkLst>
      </pc:sldChg>
      <pc:sldChg chg="add">
        <pc:chgData name="Matt Minelli" userId="S::mminelli@affirma.com::8aabbc37-ad6b-4f0e-b68e-6b3b4d01d997" providerId="AD" clId="Web-{2C89C968-0BCF-2400-D468-63590C8F9306}" dt="2025-12-01T13:33:41.576" v="0"/>
        <pc:sldMkLst>
          <pc:docMk/>
          <pc:sldMk cId="4263055583" sldId="1829"/>
        </pc:sldMkLst>
      </pc:sldChg>
      <pc:sldChg chg="add">
        <pc:chgData name="Matt Minelli" userId="S::mminelli@affirma.com::8aabbc37-ad6b-4f0e-b68e-6b3b4d01d997" providerId="AD" clId="Web-{2C89C968-0BCF-2400-D468-63590C8F9306}" dt="2025-12-01T13:33:41.841" v="1"/>
        <pc:sldMkLst>
          <pc:docMk/>
          <pc:sldMk cId="2067587554" sldId="183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787F6-88DB-4A94-92D4-0B58697849C1}"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B3F47-7DA3-4860-8979-5AE16F19859B}" type="slidenum">
              <a:rPr lang="en-US" smtClean="0"/>
              <a:t>‹#›</a:t>
            </a:fld>
            <a:endParaRPr lang="en-US"/>
          </a:p>
        </p:txBody>
      </p:sp>
    </p:spTree>
    <p:extLst>
      <p:ext uri="{BB962C8B-B14F-4D97-AF65-F5344CB8AC3E}">
        <p14:creationId xmlns:p14="http://schemas.microsoft.com/office/powerpoint/2010/main" val="340237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2A0CD-526E-4BDB-8351-4C4F909F586D}" type="slidenum">
              <a:rPr lang="en-US" smtClean="0"/>
              <a:t>3</a:t>
            </a:fld>
            <a:endParaRPr lang="en-US"/>
          </a:p>
        </p:txBody>
      </p:sp>
    </p:spTree>
    <p:extLst>
      <p:ext uri="{BB962C8B-B14F-4D97-AF65-F5344CB8AC3E}">
        <p14:creationId xmlns:p14="http://schemas.microsoft.com/office/powerpoint/2010/main" val="137315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1222B-20F4-C797-F18C-39E5252836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95565-C55A-DCF8-8F8E-0A288AD1C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257866-7DBF-37F9-960B-4E09AF3F335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5F2812-FC37-617D-E48E-EAB84CD9AE79}"/>
              </a:ext>
            </a:extLst>
          </p:cNvPr>
          <p:cNvSpPr>
            <a:spLocks noGrp="1"/>
          </p:cNvSpPr>
          <p:nvPr>
            <p:ph type="sldNum" sz="quarter" idx="5"/>
          </p:nvPr>
        </p:nvSpPr>
        <p:spPr/>
        <p:txBody>
          <a:bodyPr/>
          <a:lstStyle/>
          <a:p>
            <a:fld id="{30D2A0CD-526E-4BDB-8351-4C4F909F586D}" type="slidenum">
              <a:rPr lang="en-US" smtClean="0"/>
              <a:t>4</a:t>
            </a:fld>
            <a:endParaRPr lang="en-US"/>
          </a:p>
        </p:txBody>
      </p:sp>
    </p:spTree>
    <p:extLst>
      <p:ext uri="{BB962C8B-B14F-4D97-AF65-F5344CB8AC3E}">
        <p14:creationId xmlns:p14="http://schemas.microsoft.com/office/powerpoint/2010/main" val="3809991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FE5B-1039-478A-A460-8513B9C7D3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055C16-8D97-49DC-85E1-923AE17F5D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51111E-845F-4C93-8583-65AFE738E12B}"/>
              </a:ext>
            </a:extLst>
          </p:cNvPr>
          <p:cNvSpPr>
            <a:spLocks noGrp="1"/>
          </p:cNvSpPr>
          <p:nvPr>
            <p:ph type="dt" sz="half" idx="10"/>
          </p:nvPr>
        </p:nvSpPr>
        <p:spPr/>
        <p:txBody>
          <a:bodyPr/>
          <a:lstStyle/>
          <a:p>
            <a:fld id="{8C325090-A608-48A5-AAE1-2E5D63519320}" type="datetimeFigureOut">
              <a:rPr lang="en-US" smtClean="0"/>
              <a:t>12/1/2025</a:t>
            </a:fld>
            <a:endParaRPr lang="en-US"/>
          </a:p>
        </p:txBody>
      </p:sp>
      <p:sp>
        <p:nvSpPr>
          <p:cNvPr id="5" name="Footer Placeholder 4">
            <a:extLst>
              <a:ext uri="{FF2B5EF4-FFF2-40B4-BE49-F238E27FC236}">
                <a16:creationId xmlns:a16="http://schemas.microsoft.com/office/drawing/2014/main" id="{C33F739A-2680-492A-85A8-E83011264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534EE-E536-4EFC-8DA9-3029D4CF9354}"/>
              </a:ext>
            </a:extLst>
          </p:cNvPr>
          <p:cNvSpPr>
            <a:spLocks noGrp="1"/>
          </p:cNvSpPr>
          <p:nvPr>
            <p:ph type="sldNum" sz="quarter" idx="12"/>
          </p:nvPr>
        </p:nvSpPr>
        <p:spPr/>
        <p:txBody>
          <a:bodyPr/>
          <a:lstStyle/>
          <a:p>
            <a:fld id="{576BE4C4-7A4E-43D0-A7AC-96C74CFD6D15}" type="slidenum">
              <a:rPr lang="en-US" smtClean="0"/>
              <a:t>‹#›</a:t>
            </a:fld>
            <a:endParaRPr lang="en-US"/>
          </a:p>
        </p:txBody>
      </p:sp>
    </p:spTree>
    <p:extLst>
      <p:ext uri="{BB962C8B-B14F-4D97-AF65-F5344CB8AC3E}">
        <p14:creationId xmlns:p14="http://schemas.microsoft.com/office/powerpoint/2010/main" val="1525651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5571C-BDD5-42A3-8217-8148930DCE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FFF55E-4363-49E6-B5E3-AE25E9BD88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7BBAB-EE56-4EB9-B56E-1587D364C3F9}"/>
              </a:ext>
            </a:extLst>
          </p:cNvPr>
          <p:cNvSpPr>
            <a:spLocks noGrp="1"/>
          </p:cNvSpPr>
          <p:nvPr>
            <p:ph type="dt" sz="half" idx="10"/>
          </p:nvPr>
        </p:nvSpPr>
        <p:spPr/>
        <p:txBody>
          <a:bodyPr/>
          <a:lstStyle/>
          <a:p>
            <a:fld id="{8C325090-A608-48A5-AAE1-2E5D63519320}" type="datetimeFigureOut">
              <a:rPr lang="en-US" smtClean="0"/>
              <a:t>12/1/2025</a:t>
            </a:fld>
            <a:endParaRPr lang="en-US"/>
          </a:p>
        </p:txBody>
      </p:sp>
      <p:sp>
        <p:nvSpPr>
          <p:cNvPr id="5" name="Footer Placeholder 4">
            <a:extLst>
              <a:ext uri="{FF2B5EF4-FFF2-40B4-BE49-F238E27FC236}">
                <a16:creationId xmlns:a16="http://schemas.microsoft.com/office/drawing/2014/main" id="{444A3548-14CB-4D25-A131-B4B1AA973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CF883-72F0-44BC-A140-08C9D8016163}"/>
              </a:ext>
            </a:extLst>
          </p:cNvPr>
          <p:cNvSpPr>
            <a:spLocks noGrp="1"/>
          </p:cNvSpPr>
          <p:nvPr>
            <p:ph type="sldNum" sz="quarter" idx="12"/>
          </p:nvPr>
        </p:nvSpPr>
        <p:spPr/>
        <p:txBody>
          <a:bodyPr/>
          <a:lstStyle/>
          <a:p>
            <a:fld id="{576BE4C4-7A4E-43D0-A7AC-96C74CFD6D15}" type="slidenum">
              <a:rPr lang="en-US" smtClean="0"/>
              <a:t>‹#›</a:t>
            </a:fld>
            <a:endParaRPr lang="en-US"/>
          </a:p>
        </p:txBody>
      </p:sp>
    </p:spTree>
    <p:extLst>
      <p:ext uri="{BB962C8B-B14F-4D97-AF65-F5344CB8AC3E}">
        <p14:creationId xmlns:p14="http://schemas.microsoft.com/office/powerpoint/2010/main" val="398396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C4DE16-FC90-48DD-A7D2-4F82D4A856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8CA1BB-567D-493B-ACAC-540E776F25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4CE151-A3A9-4025-BBF2-170098EC0A79}"/>
              </a:ext>
            </a:extLst>
          </p:cNvPr>
          <p:cNvSpPr>
            <a:spLocks noGrp="1"/>
          </p:cNvSpPr>
          <p:nvPr>
            <p:ph type="dt" sz="half" idx="10"/>
          </p:nvPr>
        </p:nvSpPr>
        <p:spPr/>
        <p:txBody>
          <a:bodyPr/>
          <a:lstStyle/>
          <a:p>
            <a:fld id="{8C325090-A608-48A5-AAE1-2E5D63519320}" type="datetimeFigureOut">
              <a:rPr lang="en-US" smtClean="0"/>
              <a:t>12/1/2025</a:t>
            </a:fld>
            <a:endParaRPr lang="en-US"/>
          </a:p>
        </p:txBody>
      </p:sp>
      <p:sp>
        <p:nvSpPr>
          <p:cNvPr id="5" name="Footer Placeholder 4">
            <a:extLst>
              <a:ext uri="{FF2B5EF4-FFF2-40B4-BE49-F238E27FC236}">
                <a16:creationId xmlns:a16="http://schemas.microsoft.com/office/drawing/2014/main" id="{A9665E94-2ABA-4547-BBF6-735CFCC5C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D8603-229C-4FFC-AA08-B01D5049397F}"/>
              </a:ext>
            </a:extLst>
          </p:cNvPr>
          <p:cNvSpPr>
            <a:spLocks noGrp="1"/>
          </p:cNvSpPr>
          <p:nvPr>
            <p:ph type="sldNum" sz="quarter" idx="12"/>
          </p:nvPr>
        </p:nvSpPr>
        <p:spPr/>
        <p:txBody>
          <a:bodyPr/>
          <a:lstStyle/>
          <a:p>
            <a:fld id="{576BE4C4-7A4E-43D0-A7AC-96C74CFD6D15}" type="slidenum">
              <a:rPr lang="en-US" smtClean="0"/>
              <a:t>‹#›</a:t>
            </a:fld>
            <a:endParaRPr lang="en-US"/>
          </a:p>
        </p:txBody>
      </p:sp>
    </p:spTree>
    <p:extLst>
      <p:ext uri="{BB962C8B-B14F-4D97-AF65-F5344CB8AC3E}">
        <p14:creationId xmlns:p14="http://schemas.microsoft.com/office/powerpoint/2010/main" val="1183246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endParaRPr lang="en-US"/>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82902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C41B-7126-4EA1-9FFD-4D1AD5A901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D075D-14F6-44B9-B0D6-1AEDFECA2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6C604-9DE9-4ED3-B7A1-434E814A97E8}"/>
              </a:ext>
            </a:extLst>
          </p:cNvPr>
          <p:cNvSpPr>
            <a:spLocks noGrp="1"/>
          </p:cNvSpPr>
          <p:nvPr>
            <p:ph type="dt" sz="half" idx="10"/>
          </p:nvPr>
        </p:nvSpPr>
        <p:spPr/>
        <p:txBody>
          <a:bodyPr/>
          <a:lstStyle/>
          <a:p>
            <a:fld id="{8C325090-A608-48A5-AAE1-2E5D63519320}" type="datetimeFigureOut">
              <a:rPr lang="en-US" smtClean="0"/>
              <a:t>12/1/2025</a:t>
            </a:fld>
            <a:endParaRPr lang="en-US"/>
          </a:p>
        </p:txBody>
      </p:sp>
      <p:sp>
        <p:nvSpPr>
          <p:cNvPr id="5" name="Footer Placeholder 4">
            <a:extLst>
              <a:ext uri="{FF2B5EF4-FFF2-40B4-BE49-F238E27FC236}">
                <a16:creationId xmlns:a16="http://schemas.microsoft.com/office/drawing/2014/main" id="{9A85BA59-BCEF-4EA9-8D6C-1B7D1430E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74FCF-828C-4C78-B75E-80E43E41AE20}"/>
              </a:ext>
            </a:extLst>
          </p:cNvPr>
          <p:cNvSpPr>
            <a:spLocks noGrp="1"/>
          </p:cNvSpPr>
          <p:nvPr>
            <p:ph type="sldNum" sz="quarter" idx="12"/>
          </p:nvPr>
        </p:nvSpPr>
        <p:spPr/>
        <p:txBody>
          <a:bodyPr/>
          <a:lstStyle/>
          <a:p>
            <a:fld id="{576BE4C4-7A4E-43D0-A7AC-96C74CFD6D15}" type="slidenum">
              <a:rPr lang="en-US" smtClean="0"/>
              <a:t>‹#›</a:t>
            </a:fld>
            <a:endParaRPr lang="en-US"/>
          </a:p>
        </p:txBody>
      </p:sp>
    </p:spTree>
    <p:extLst>
      <p:ext uri="{BB962C8B-B14F-4D97-AF65-F5344CB8AC3E}">
        <p14:creationId xmlns:p14="http://schemas.microsoft.com/office/powerpoint/2010/main" val="321069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F8B-998F-4416-AF69-ACDB20A9C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8255D4-2C3E-4660-BFDA-E04369AD2B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662728-BED9-4FED-98D6-1D90DA466A3E}"/>
              </a:ext>
            </a:extLst>
          </p:cNvPr>
          <p:cNvSpPr>
            <a:spLocks noGrp="1"/>
          </p:cNvSpPr>
          <p:nvPr>
            <p:ph type="dt" sz="half" idx="10"/>
          </p:nvPr>
        </p:nvSpPr>
        <p:spPr/>
        <p:txBody>
          <a:bodyPr/>
          <a:lstStyle/>
          <a:p>
            <a:fld id="{8C325090-A608-48A5-AAE1-2E5D63519320}" type="datetimeFigureOut">
              <a:rPr lang="en-US" smtClean="0"/>
              <a:t>12/1/2025</a:t>
            </a:fld>
            <a:endParaRPr lang="en-US"/>
          </a:p>
        </p:txBody>
      </p:sp>
      <p:sp>
        <p:nvSpPr>
          <p:cNvPr id="5" name="Footer Placeholder 4">
            <a:extLst>
              <a:ext uri="{FF2B5EF4-FFF2-40B4-BE49-F238E27FC236}">
                <a16:creationId xmlns:a16="http://schemas.microsoft.com/office/drawing/2014/main" id="{A0E6A262-9FD1-40DF-8E0E-9C0EA91AF0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58C38-7636-4B9E-9218-B68D9F9B62BF}"/>
              </a:ext>
            </a:extLst>
          </p:cNvPr>
          <p:cNvSpPr>
            <a:spLocks noGrp="1"/>
          </p:cNvSpPr>
          <p:nvPr>
            <p:ph type="sldNum" sz="quarter" idx="12"/>
          </p:nvPr>
        </p:nvSpPr>
        <p:spPr/>
        <p:txBody>
          <a:bodyPr/>
          <a:lstStyle/>
          <a:p>
            <a:fld id="{576BE4C4-7A4E-43D0-A7AC-96C74CFD6D15}" type="slidenum">
              <a:rPr lang="en-US" smtClean="0"/>
              <a:t>‹#›</a:t>
            </a:fld>
            <a:endParaRPr lang="en-US"/>
          </a:p>
        </p:txBody>
      </p:sp>
    </p:spTree>
    <p:extLst>
      <p:ext uri="{BB962C8B-B14F-4D97-AF65-F5344CB8AC3E}">
        <p14:creationId xmlns:p14="http://schemas.microsoft.com/office/powerpoint/2010/main" val="548413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C8C9-EAC0-43A2-9450-9C3BD7FF8F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5E525-552E-483E-AB92-50FAEC5A00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61E59D-D69D-4873-88DE-2A8F72F015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814469-353B-4695-8342-A8A72A99C069}"/>
              </a:ext>
            </a:extLst>
          </p:cNvPr>
          <p:cNvSpPr>
            <a:spLocks noGrp="1"/>
          </p:cNvSpPr>
          <p:nvPr>
            <p:ph type="dt" sz="half" idx="10"/>
          </p:nvPr>
        </p:nvSpPr>
        <p:spPr/>
        <p:txBody>
          <a:bodyPr/>
          <a:lstStyle/>
          <a:p>
            <a:fld id="{8C325090-A608-48A5-AAE1-2E5D63519320}" type="datetimeFigureOut">
              <a:rPr lang="en-US" smtClean="0"/>
              <a:t>12/1/2025</a:t>
            </a:fld>
            <a:endParaRPr lang="en-US"/>
          </a:p>
        </p:txBody>
      </p:sp>
      <p:sp>
        <p:nvSpPr>
          <p:cNvPr id="6" name="Footer Placeholder 5">
            <a:extLst>
              <a:ext uri="{FF2B5EF4-FFF2-40B4-BE49-F238E27FC236}">
                <a16:creationId xmlns:a16="http://schemas.microsoft.com/office/drawing/2014/main" id="{568055D0-54BA-4D86-BD3D-69E38AACF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FA05C-F7B9-4734-9642-2F5733711A2B}"/>
              </a:ext>
            </a:extLst>
          </p:cNvPr>
          <p:cNvSpPr>
            <a:spLocks noGrp="1"/>
          </p:cNvSpPr>
          <p:nvPr>
            <p:ph type="sldNum" sz="quarter" idx="12"/>
          </p:nvPr>
        </p:nvSpPr>
        <p:spPr/>
        <p:txBody>
          <a:bodyPr/>
          <a:lstStyle/>
          <a:p>
            <a:fld id="{576BE4C4-7A4E-43D0-A7AC-96C74CFD6D15}" type="slidenum">
              <a:rPr lang="en-US" smtClean="0"/>
              <a:t>‹#›</a:t>
            </a:fld>
            <a:endParaRPr lang="en-US"/>
          </a:p>
        </p:txBody>
      </p:sp>
    </p:spTree>
    <p:extLst>
      <p:ext uri="{BB962C8B-B14F-4D97-AF65-F5344CB8AC3E}">
        <p14:creationId xmlns:p14="http://schemas.microsoft.com/office/powerpoint/2010/main" val="949451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9C29-F468-456D-A190-15AC9F6CA8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4890C-170D-4D31-B632-82B6DC46AF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A4FD29-896C-45FA-A3ED-02B6182413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E9EDE7-5E35-4D3D-892F-E8AE0D9B8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6C7054-73CF-4836-AC99-BFA4700E23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C98CF1-56DF-494F-A132-894144D9F7BD}"/>
              </a:ext>
            </a:extLst>
          </p:cNvPr>
          <p:cNvSpPr>
            <a:spLocks noGrp="1"/>
          </p:cNvSpPr>
          <p:nvPr>
            <p:ph type="dt" sz="half" idx="10"/>
          </p:nvPr>
        </p:nvSpPr>
        <p:spPr/>
        <p:txBody>
          <a:bodyPr/>
          <a:lstStyle/>
          <a:p>
            <a:fld id="{8C325090-A608-48A5-AAE1-2E5D63519320}" type="datetimeFigureOut">
              <a:rPr lang="en-US" smtClean="0"/>
              <a:t>12/1/2025</a:t>
            </a:fld>
            <a:endParaRPr lang="en-US"/>
          </a:p>
        </p:txBody>
      </p:sp>
      <p:sp>
        <p:nvSpPr>
          <p:cNvPr id="8" name="Footer Placeholder 7">
            <a:extLst>
              <a:ext uri="{FF2B5EF4-FFF2-40B4-BE49-F238E27FC236}">
                <a16:creationId xmlns:a16="http://schemas.microsoft.com/office/drawing/2014/main" id="{9EDE13A9-9056-4F69-A6A7-61C49EDCE1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8C28FF-1065-4F47-A4B8-4854D7C1C381}"/>
              </a:ext>
            </a:extLst>
          </p:cNvPr>
          <p:cNvSpPr>
            <a:spLocks noGrp="1"/>
          </p:cNvSpPr>
          <p:nvPr>
            <p:ph type="sldNum" sz="quarter" idx="12"/>
          </p:nvPr>
        </p:nvSpPr>
        <p:spPr/>
        <p:txBody>
          <a:bodyPr/>
          <a:lstStyle/>
          <a:p>
            <a:fld id="{576BE4C4-7A4E-43D0-A7AC-96C74CFD6D15}" type="slidenum">
              <a:rPr lang="en-US" smtClean="0"/>
              <a:t>‹#›</a:t>
            </a:fld>
            <a:endParaRPr lang="en-US"/>
          </a:p>
        </p:txBody>
      </p:sp>
    </p:spTree>
    <p:extLst>
      <p:ext uri="{BB962C8B-B14F-4D97-AF65-F5344CB8AC3E}">
        <p14:creationId xmlns:p14="http://schemas.microsoft.com/office/powerpoint/2010/main" val="3374033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2AD5-6E86-499B-B7C3-A95F089A9F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D42791-2F68-414F-814B-F345313EC18A}"/>
              </a:ext>
            </a:extLst>
          </p:cNvPr>
          <p:cNvSpPr>
            <a:spLocks noGrp="1"/>
          </p:cNvSpPr>
          <p:nvPr>
            <p:ph type="dt" sz="half" idx="10"/>
          </p:nvPr>
        </p:nvSpPr>
        <p:spPr/>
        <p:txBody>
          <a:bodyPr/>
          <a:lstStyle/>
          <a:p>
            <a:fld id="{8C325090-A608-48A5-AAE1-2E5D63519320}" type="datetimeFigureOut">
              <a:rPr lang="en-US" smtClean="0"/>
              <a:t>12/1/2025</a:t>
            </a:fld>
            <a:endParaRPr lang="en-US"/>
          </a:p>
        </p:txBody>
      </p:sp>
      <p:sp>
        <p:nvSpPr>
          <p:cNvPr id="4" name="Footer Placeholder 3">
            <a:extLst>
              <a:ext uri="{FF2B5EF4-FFF2-40B4-BE49-F238E27FC236}">
                <a16:creationId xmlns:a16="http://schemas.microsoft.com/office/drawing/2014/main" id="{63982410-3BD0-45C3-9BDE-688D2BFC28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04489B-93DF-4956-99AF-FAC031D4777D}"/>
              </a:ext>
            </a:extLst>
          </p:cNvPr>
          <p:cNvSpPr>
            <a:spLocks noGrp="1"/>
          </p:cNvSpPr>
          <p:nvPr>
            <p:ph type="sldNum" sz="quarter" idx="12"/>
          </p:nvPr>
        </p:nvSpPr>
        <p:spPr/>
        <p:txBody>
          <a:bodyPr/>
          <a:lstStyle/>
          <a:p>
            <a:fld id="{576BE4C4-7A4E-43D0-A7AC-96C74CFD6D15}" type="slidenum">
              <a:rPr lang="en-US" smtClean="0"/>
              <a:t>‹#›</a:t>
            </a:fld>
            <a:endParaRPr lang="en-US"/>
          </a:p>
        </p:txBody>
      </p:sp>
    </p:spTree>
    <p:extLst>
      <p:ext uri="{BB962C8B-B14F-4D97-AF65-F5344CB8AC3E}">
        <p14:creationId xmlns:p14="http://schemas.microsoft.com/office/powerpoint/2010/main" val="1067824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F1EE7-632F-4C3A-823E-A84E3493E053}"/>
              </a:ext>
            </a:extLst>
          </p:cNvPr>
          <p:cNvSpPr>
            <a:spLocks noGrp="1"/>
          </p:cNvSpPr>
          <p:nvPr>
            <p:ph type="dt" sz="half" idx="10"/>
          </p:nvPr>
        </p:nvSpPr>
        <p:spPr/>
        <p:txBody>
          <a:bodyPr/>
          <a:lstStyle/>
          <a:p>
            <a:fld id="{8C325090-A608-48A5-AAE1-2E5D63519320}" type="datetimeFigureOut">
              <a:rPr lang="en-US" smtClean="0"/>
              <a:t>12/1/2025</a:t>
            </a:fld>
            <a:endParaRPr lang="en-US"/>
          </a:p>
        </p:txBody>
      </p:sp>
      <p:sp>
        <p:nvSpPr>
          <p:cNvPr id="3" name="Footer Placeholder 2">
            <a:extLst>
              <a:ext uri="{FF2B5EF4-FFF2-40B4-BE49-F238E27FC236}">
                <a16:creationId xmlns:a16="http://schemas.microsoft.com/office/drawing/2014/main" id="{F2F3DDEE-DFCF-4661-8936-FB14646E63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802151-8C5F-45F5-B6E7-20636F3B9DF0}"/>
              </a:ext>
            </a:extLst>
          </p:cNvPr>
          <p:cNvSpPr>
            <a:spLocks noGrp="1"/>
          </p:cNvSpPr>
          <p:nvPr>
            <p:ph type="sldNum" sz="quarter" idx="12"/>
          </p:nvPr>
        </p:nvSpPr>
        <p:spPr/>
        <p:txBody>
          <a:bodyPr/>
          <a:lstStyle/>
          <a:p>
            <a:fld id="{576BE4C4-7A4E-43D0-A7AC-96C74CFD6D15}" type="slidenum">
              <a:rPr lang="en-US" smtClean="0"/>
              <a:t>‹#›</a:t>
            </a:fld>
            <a:endParaRPr lang="en-US"/>
          </a:p>
        </p:txBody>
      </p:sp>
    </p:spTree>
    <p:extLst>
      <p:ext uri="{BB962C8B-B14F-4D97-AF65-F5344CB8AC3E}">
        <p14:creationId xmlns:p14="http://schemas.microsoft.com/office/powerpoint/2010/main" val="4089040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9295-92FA-4CA2-BE73-4A9854F7DE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67C224-3796-46E9-ACB1-4A9D123BA2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A9E2A1-DE8F-4508-98F6-684B2D399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E21637-E22B-4637-9C08-E8EBDCEF03E6}"/>
              </a:ext>
            </a:extLst>
          </p:cNvPr>
          <p:cNvSpPr>
            <a:spLocks noGrp="1"/>
          </p:cNvSpPr>
          <p:nvPr>
            <p:ph type="dt" sz="half" idx="10"/>
          </p:nvPr>
        </p:nvSpPr>
        <p:spPr/>
        <p:txBody>
          <a:bodyPr/>
          <a:lstStyle/>
          <a:p>
            <a:fld id="{8C325090-A608-48A5-AAE1-2E5D63519320}" type="datetimeFigureOut">
              <a:rPr lang="en-US" smtClean="0"/>
              <a:t>12/1/2025</a:t>
            </a:fld>
            <a:endParaRPr lang="en-US"/>
          </a:p>
        </p:txBody>
      </p:sp>
      <p:sp>
        <p:nvSpPr>
          <p:cNvPr id="6" name="Footer Placeholder 5">
            <a:extLst>
              <a:ext uri="{FF2B5EF4-FFF2-40B4-BE49-F238E27FC236}">
                <a16:creationId xmlns:a16="http://schemas.microsoft.com/office/drawing/2014/main" id="{34C148B7-6473-4AD7-8405-67C3882AAC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954DFB-F621-470D-924E-26F6892DEAEF}"/>
              </a:ext>
            </a:extLst>
          </p:cNvPr>
          <p:cNvSpPr>
            <a:spLocks noGrp="1"/>
          </p:cNvSpPr>
          <p:nvPr>
            <p:ph type="sldNum" sz="quarter" idx="12"/>
          </p:nvPr>
        </p:nvSpPr>
        <p:spPr/>
        <p:txBody>
          <a:bodyPr/>
          <a:lstStyle/>
          <a:p>
            <a:fld id="{576BE4C4-7A4E-43D0-A7AC-96C74CFD6D15}" type="slidenum">
              <a:rPr lang="en-US" smtClean="0"/>
              <a:t>‹#›</a:t>
            </a:fld>
            <a:endParaRPr lang="en-US"/>
          </a:p>
        </p:txBody>
      </p:sp>
    </p:spTree>
    <p:extLst>
      <p:ext uri="{BB962C8B-B14F-4D97-AF65-F5344CB8AC3E}">
        <p14:creationId xmlns:p14="http://schemas.microsoft.com/office/powerpoint/2010/main" val="385425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A7F71-D6DC-4356-A61C-A28596BC9E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1CDE9E-FF96-41AA-8290-116962F03E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A97C71-696A-4F01-8F76-480F19A6F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0EF32E-A671-4934-8C1B-BAA2D0EBFA32}"/>
              </a:ext>
            </a:extLst>
          </p:cNvPr>
          <p:cNvSpPr>
            <a:spLocks noGrp="1"/>
          </p:cNvSpPr>
          <p:nvPr>
            <p:ph type="dt" sz="half" idx="10"/>
          </p:nvPr>
        </p:nvSpPr>
        <p:spPr/>
        <p:txBody>
          <a:bodyPr/>
          <a:lstStyle/>
          <a:p>
            <a:fld id="{8C325090-A608-48A5-AAE1-2E5D63519320}" type="datetimeFigureOut">
              <a:rPr lang="en-US" smtClean="0"/>
              <a:t>12/1/2025</a:t>
            </a:fld>
            <a:endParaRPr lang="en-US"/>
          </a:p>
        </p:txBody>
      </p:sp>
      <p:sp>
        <p:nvSpPr>
          <p:cNvPr id="6" name="Footer Placeholder 5">
            <a:extLst>
              <a:ext uri="{FF2B5EF4-FFF2-40B4-BE49-F238E27FC236}">
                <a16:creationId xmlns:a16="http://schemas.microsoft.com/office/drawing/2014/main" id="{5A647304-B75D-4E4E-821B-CC2746A0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685BF-4067-4166-A956-8D6AB9BF0C7D}"/>
              </a:ext>
            </a:extLst>
          </p:cNvPr>
          <p:cNvSpPr>
            <a:spLocks noGrp="1"/>
          </p:cNvSpPr>
          <p:nvPr>
            <p:ph type="sldNum" sz="quarter" idx="12"/>
          </p:nvPr>
        </p:nvSpPr>
        <p:spPr/>
        <p:txBody>
          <a:bodyPr/>
          <a:lstStyle/>
          <a:p>
            <a:fld id="{576BE4C4-7A4E-43D0-A7AC-96C74CFD6D15}" type="slidenum">
              <a:rPr lang="en-US" smtClean="0"/>
              <a:t>‹#›</a:t>
            </a:fld>
            <a:endParaRPr lang="en-US"/>
          </a:p>
        </p:txBody>
      </p:sp>
    </p:spTree>
    <p:extLst>
      <p:ext uri="{BB962C8B-B14F-4D97-AF65-F5344CB8AC3E}">
        <p14:creationId xmlns:p14="http://schemas.microsoft.com/office/powerpoint/2010/main" val="559436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B95114-5AFD-4440-BD68-0969ED65F7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B67FBC-D60B-4808-BA34-78EADCAC4E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FD8A8-27B5-441F-B4A6-4DFFC99711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325090-A608-48A5-AAE1-2E5D63519320}" type="datetimeFigureOut">
              <a:rPr lang="en-US" smtClean="0"/>
              <a:t>12/1/2025</a:t>
            </a:fld>
            <a:endParaRPr lang="en-US"/>
          </a:p>
        </p:txBody>
      </p:sp>
      <p:sp>
        <p:nvSpPr>
          <p:cNvPr id="5" name="Footer Placeholder 4">
            <a:extLst>
              <a:ext uri="{FF2B5EF4-FFF2-40B4-BE49-F238E27FC236}">
                <a16:creationId xmlns:a16="http://schemas.microsoft.com/office/drawing/2014/main" id="{B8DC5BC4-81D6-4ED3-A39E-D0955BBF31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420F0C-5C2F-49CF-BDCF-8B497B7E41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6BE4C4-7A4E-43D0-A7AC-96C74CFD6D15}" type="slidenum">
              <a:rPr lang="en-US" smtClean="0"/>
              <a:t>‹#›</a:t>
            </a:fld>
            <a:endParaRPr lang="en-US"/>
          </a:p>
        </p:txBody>
      </p:sp>
    </p:spTree>
    <p:extLst>
      <p:ext uri="{BB962C8B-B14F-4D97-AF65-F5344CB8AC3E}">
        <p14:creationId xmlns:p14="http://schemas.microsoft.com/office/powerpoint/2010/main" val="1333379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hyperlink" Target="https://www.connection.com/brand/microsoft/azure"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connection.com/brand/microsoft/azure/azure-advantage-webinar-ser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9918B97-2236-432B-9D84-A860394888A6}"/>
              </a:ext>
            </a:extLst>
          </p:cNvPr>
          <p:cNvSpPr>
            <a:spLocks noGrp="1" noRot="1" noMove="1" noResize="1" noEditPoints="1" noAdjustHandles="1" noChangeArrowheads="1" noChangeShapeType="1"/>
          </p:cNvSpPr>
          <p:nvPr/>
        </p:nvSpPr>
        <p:spPr>
          <a:xfrm>
            <a:off x="5380140" y="4408414"/>
            <a:ext cx="6811860" cy="2449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888A8EE-A41B-104E-87E1-EB98061134BE}"/>
              </a:ext>
            </a:extLst>
          </p:cNvPr>
          <p:cNvSpPr>
            <a:spLocks noGrp="1"/>
          </p:cNvSpPr>
          <p:nvPr>
            <p:ph type="sldNum" sz="quarter" idx="12"/>
          </p:nvPr>
        </p:nvSpPr>
        <p:spPr/>
        <p:txBody>
          <a:bodyPr/>
          <a:lstStyle/>
          <a:p>
            <a:fld id="{056F86DB-78DF-EB43-A6BE-40415A3A0052}" type="slidenum">
              <a:rPr lang="en-US" smtClean="0"/>
              <a:pPr/>
              <a:t>1</a:t>
            </a:fld>
            <a:endParaRPr lang="en-US"/>
          </a:p>
        </p:txBody>
      </p:sp>
      <p:sp>
        <p:nvSpPr>
          <p:cNvPr id="4" name="Title 3">
            <a:extLst>
              <a:ext uri="{FF2B5EF4-FFF2-40B4-BE49-F238E27FC236}">
                <a16:creationId xmlns:a16="http://schemas.microsoft.com/office/drawing/2014/main" id="{BDC4B9FF-8695-D444-A5CC-2CB3135EEEAD}"/>
              </a:ext>
            </a:extLst>
          </p:cNvPr>
          <p:cNvSpPr>
            <a:spLocks noGrp="1"/>
          </p:cNvSpPr>
          <p:nvPr>
            <p:ph type="ctrTitle"/>
          </p:nvPr>
        </p:nvSpPr>
        <p:spPr>
          <a:xfrm>
            <a:off x="488549" y="306749"/>
            <a:ext cx="7608540" cy="844655"/>
          </a:xfrm>
        </p:spPr>
        <p:txBody>
          <a:bodyPr>
            <a:normAutofit/>
          </a:bodyPr>
          <a:lstStyle/>
          <a:p>
            <a:r>
              <a:rPr lang="en-US" sz="2800" b="1">
                <a:solidFill>
                  <a:srgbClr val="063A79"/>
                </a:solidFill>
                <a:latin typeface="Poppins"/>
                <a:cs typeface="Poppins"/>
              </a:rPr>
              <a:t>The Azure Advantage</a:t>
            </a:r>
            <a:br>
              <a:rPr lang="en-US" sz="2800" b="1">
                <a:solidFill>
                  <a:srgbClr val="063A79"/>
                </a:solidFill>
                <a:latin typeface="Poppins"/>
                <a:cs typeface="Poppins"/>
              </a:rPr>
            </a:br>
            <a:r>
              <a:rPr lang="en-US" sz="1800">
                <a:solidFill>
                  <a:srgbClr val="063A79"/>
                </a:solidFill>
                <a:latin typeface="Poppins"/>
                <a:cs typeface="Poppins"/>
              </a:rPr>
              <a:t>Connection x Microsoft - Azure Expert MSP</a:t>
            </a:r>
            <a:endParaRPr lang="en-US" sz="3600" b="1">
              <a:solidFill>
                <a:srgbClr val="063A79"/>
              </a:solidFill>
              <a:latin typeface="Poppins"/>
              <a:cs typeface="Poppins"/>
            </a:endParaRPr>
          </a:p>
        </p:txBody>
      </p:sp>
      <p:sp>
        <p:nvSpPr>
          <p:cNvPr id="6" name="Text Placeholder 5">
            <a:extLst>
              <a:ext uri="{FF2B5EF4-FFF2-40B4-BE49-F238E27FC236}">
                <a16:creationId xmlns:a16="http://schemas.microsoft.com/office/drawing/2014/main" id="{DC3185AF-4529-9642-92AB-B131CAEBC7A9}"/>
              </a:ext>
            </a:extLst>
          </p:cNvPr>
          <p:cNvSpPr>
            <a:spLocks noGrp="1"/>
          </p:cNvSpPr>
          <p:nvPr>
            <p:ph type="body" sz="quarter" idx="20"/>
          </p:nvPr>
        </p:nvSpPr>
        <p:spPr>
          <a:xfrm>
            <a:off x="488647" y="1710246"/>
            <a:ext cx="5607353" cy="3988727"/>
          </a:xfrm>
        </p:spPr>
        <p:txBody>
          <a:bodyPr vert="horz" lIns="91440" tIns="45720" rIns="91440" bIns="45720" rtlCol="0" anchor="t">
            <a:noAutofit/>
          </a:bodyPr>
          <a:lstStyle/>
          <a:p>
            <a:r>
              <a:rPr lang="en-US" b="1" u="sng">
                <a:solidFill>
                  <a:srgbClr val="3774BC"/>
                </a:solidFill>
                <a:latin typeface="Poppins"/>
                <a:ea typeface="+mn-lt"/>
                <a:cs typeface="Poppins"/>
              </a:rPr>
              <a:t>Engagement Overview</a:t>
            </a:r>
            <a:br>
              <a:rPr lang="en-US" b="1">
                <a:latin typeface="Poppins"/>
                <a:ea typeface="+mn-lt"/>
                <a:cs typeface="Poppins"/>
              </a:rPr>
            </a:br>
            <a:r>
              <a:rPr lang="en-US" sz="1400">
                <a:solidFill>
                  <a:srgbClr val="404040"/>
                </a:solidFill>
                <a:latin typeface="Poppins"/>
                <a:ea typeface="+mn-lt"/>
                <a:cs typeface="Poppins"/>
              </a:rPr>
              <a:t>The </a:t>
            </a:r>
            <a:r>
              <a:rPr lang="en-US" sz="1400" err="1">
                <a:latin typeface="Poppins"/>
                <a:ea typeface="+mn-lt"/>
                <a:cs typeface="Poppins"/>
              </a:rPr>
              <a:t>Affirma</a:t>
            </a:r>
            <a:r>
              <a:rPr lang="en-US" sz="1400">
                <a:latin typeface="Poppins"/>
                <a:ea typeface="+mn-lt"/>
                <a:cs typeface="Poppins"/>
              </a:rPr>
              <a:t> team produced a high-impact, 4-episode partner webinar series featuring speakers from Microsoft’s Partner Solutions team. As the hosting brand, Connection collaborated closely with our team to develop content, manage timelines, and ensure brand alignment. The webinar series—featuring custom graphics, animations, and approved brand assets—premiered live on ON24, followed by interactive Q&amp;A sessions with content experts. </a:t>
            </a:r>
            <a:endParaRPr lang="en-US" sz="1400" b="1">
              <a:solidFill>
                <a:srgbClr val="4472C4"/>
              </a:solidFill>
              <a:latin typeface="Poppins"/>
              <a:ea typeface="+mn-lt"/>
              <a:cs typeface="Poppins"/>
            </a:endParaRPr>
          </a:p>
          <a:p>
            <a:r>
              <a:rPr lang="en-US" sz="1400">
                <a:latin typeface="Poppins"/>
                <a:ea typeface="+mn-lt"/>
                <a:cs typeface="Poppins"/>
              </a:rPr>
              <a:t>Connection was very pleased with this event and continues to leverage </a:t>
            </a:r>
            <a:r>
              <a:rPr lang="en-US" sz="1400" err="1">
                <a:latin typeface="Poppins"/>
                <a:ea typeface="+mn-lt"/>
                <a:cs typeface="Poppins"/>
              </a:rPr>
              <a:t>Affirma</a:t>
            </a:r>
            <a:r>
              <a:rPr lang="en-US" sz="1400">
                <a:latin typeface="Poppins"/>
                <a:ea typeface="+mn-lt"/>
                <a:cs typeface="Poppins"/>
              </a:rPr>
              <a:t> for new webinar projects.</a:t>
            </a:r>
            <a:endParaRPr lang="en-US" sz="1400" b="1" u="sng">
              <a:latin typeface="Poppins"/>
              <a:ea typeface="+mn-lt"/>
              <a:cs typeface="Poppins"/>
            </a:endParaRPr>
          </a:p>
        </p:txBody>
      </p:sp>
      <p:sp>
        <p:nvSpPr>
          <p:cNvPr id="8" name="Text Placeholder 7">
            <a:extLst>
              <a:ext uri="{FF2B5EF4-FFF2-40B4-BE49-F238E27FC236}">
                <a16:creationId xmlns:a16="http://schemas.microsoft.com/office/drawing/2014/main" id="{F7328E13-9F30-0846-AE9E-2A00307B067C}"/>
              </a:ext>
            </a:extLst>
          </p:cNvPr>
          <p:cNvSpPr>
            <a:spLocks noGrp="1"/>
          </p:cNvSpPr>
          <p:nvPr>
            <p:ph type="body" sz="quarter" idx="22"/>
          </p:nvPr>
        </p:nvSpPr>
        <p:spPr/>
        <p:txBody>
          <a:bodyPr/>
          <a:lstStyle/>
          <a:p>
            <a:r>
              <a:rPr lang="en-US"/>
              <a:t>3</a:t>
            </a:r>
          </a:p>
        </p:txBody>
      </p:sp>
      <p:sp>
        <p:nvSpPr>
          <p:cNvPr id="9" name="Text Placeholder 8">
            <a:extLst>
              <a:ext uri="{FF2B5EF4-FFF2-40B4-BE49-F238E27FC236}">
                <a16:creationId xmlns:a16="http://schemas.microsoft.com/office/drawing/2014/main" id="{26D1C182-68D6-5145-9959-7C17A6C7E8D2}"/>
              </a:ext>
            </a:extLst>
          </p:cNvPr>
          <p:cNvSpPr>
            <a:spLocks noGrp="1"/>
          </p:cNvSpPr>
          <p:nvPr>
            <p:ph type="body" sz="quarter" idx="23"/>
          </p:nvPr>
        </p:nvSpPr>
        <p:spPr/>
        <p:txBody>
          <a:bodyPr/>
          <a:lstStyle/>
          <a:p>
            <a:r>
              <a:rPr lang="en-US"/>
              <a:t>Responsive viewport sizes</a:t>
            </a:r>
          </a:p>
        </p:txBody>
      </p:sp>
      <p:sp>
        <p:nvSpPr>
          <p:cNvPr id="10" name="Text Placeholder 9">
            <a:extLst>
              <a:ext uri="{FF2B5EF4-FFF2-40B4-BE49-F238E27FC236}">
                <a16:creationId xmlns:a16="http://schemas.microsoft.com/office/drawing/2014/main" id="{634B247A-B54F-9443-948E-781E9E7017D5}"/>
              </a:ext>
            </a:extLst>
          </p:cNvPr>
          <p:cNvSpPr>
            <a:spLocks noGrp="1"/>
          </p:cNvSpPr>
          <p:nvPr>
            <p:ph type="body" sz="quarter" idx="24"/>
          </p:nvPr>
        </p:nvSpPr>
        <p:spPr/>
        <p:txBody>
          <a:bodyPr/>
          <a:lstStyle/>
          <a:p>
            <a:r>
              <a:rPr lang="en-US"/>
              <a:t>6 weeks</a:t>
            </a:r>
          </a:p>
        </p:txBody>
      </p:sp>
      <p:sp>
        <p:nvSpPr>
          <p:cNvPr id="11" name="Text Placeholder 10">
            <a:extLst>
              <a:ext uri="{FF2B5EF4-FFF2-40B4-BE49-F238E27FC236}">
                <a16:creationId xmlns:a16="http://schemas.microsoft.com/office/drawing/2014/main" id="{18416BC8-7D3A-C447-82D3-1B919C1E4CD7}"/>
              </a:ext>
            </a:extLst>
          </p:cNvPr>
          <p:cNvSpPr>
            <a:spLocks noGrp="1"/>
          </p:cNvSpPr>
          <p:nvPr>
            <p:ph type="body" sz="quarter" idx="25"/>
          </p:nvPr>
        </p:nvSpPr>
        <p:spPr>
          <a:xfrm>
            <a:off x="10077229" y="5951877"/>
            <a:ext cx="1266763" cy="471961"/>
          </a:xfrm>
        </p:spPr>
        <p:txBody>
          <a:bodyPr/>
          <a:lstStyle/>
          <a:p>
            <a:r>
              <a:rPr lang="en-US"/>
              <a:t>Lorem Ipsum Dolor</a:t>
            </a:r>
          </a:p>
        </p:txBody>
      </p:sp>
      <p:pic>
        <p:nvPicPr>
          <p:cNvPr id="7" name="Picture 6">
            <a:extLst>
              <a:ext uri="{FF2B5EF4-FFF2-40B4-BE49-F238E27FC236}">
                <a16:creationId xmlns:a16="http://schemas.microsoft.com/office/drawing/2014/main" id="{D5BFDB47-1DDB-94CE-3031-ECB1F2E7F5A8}"/>
              </a:ext>
            </a:extLst>
          </p:cNvPr>
          <p:cNvPicPr>
            <a:picLocks noChangeAspect="1"/>
          </p:cNvPicPr>
          <p:nvPr/>
        </p:nvPicPr>
        <p:blipFill rotWithShape="1">
          <a:blip r:embed="rId3">
            <a:extLst>
              <a:ext uri="{28A0092B-C50C-407E-A947-70E740481C1C}">
                <a14:useLocalDpi xmlns:a14="http://schemas.microsoft.com/office/drawing/2010/main" val="0"/>
              </a:ext>
            </a:extLst>
          </a:blip>
          <a:srcRect l="81" r="263"/>
          <a:stretch/>
        </p:blipFill>
        <p:spPr>
          <a:xfrm>
            <a:off x="6348248" y="434162"/>
            <a:ext cx="5627133" cy="3760425"/>
          </a:xfrm>
          <a:prstGeom prst="rect">
            <a:avLst/>
          </a:prstGeom>
          <a:ln w="6350">
            <a:solidFill>
              <a:schemeClr val="accent1">
                <a:lumMod val="50000"/>
              </a:schemeClr>
            </a:solidFill>
          </a:ln>
        </p:spPr>
      </p:pic>
      <p:pic>
        <p:nvPicPr>
          <p:cNvPr id="15" name="Picture 14">
            <a:extLst>
              <a:ext uri="{FF2B5EF4-FFF2-40B4-BE49-F238E27FC236}">
                <a16:creationId xmlns:a16="http://schemas.microsoft.com/office/drawing/2014/main" id="{EDE04EA6-B5B6-4EE0-A3BE-0B1F844F5B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27289" y="4456839"/>
            <a:ext cx="5648092" cy="1867060"/>
          </a:xfrm>
          <a:prstGeom prst="rect">
            <a:avLst/>
          </a:prstGeom>
          <a:ln w="6350">
            <a:solidFill>
              <a:schemeClr val="accent1">
                <a:lumMod val="50000"/>
              </a:schemeClr>
            </a:solidFill>
          </a:ln>
        </p:spPr>
      </p:pic>
    </p:spTree>
    <p:extLst>
      <p:ext uri="{BB962C8B-B14F-4D97-AF65-F5344CB8AC3E}">
        <p14:creationId xmlns:p14="http://schemas.microsoft.com/office/powerpoint/2010/main" val="4263055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6BEAE-F9DB-3811-A8AF-4220D5487473}"/>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BD8C56A-47B6-D2CB-1883-F2F95B522DBD}"/>
              </a:ext>
            </a:extLst>
          </p:cNvPr>
          <p:cNvSpPr>
            <a:spLocks noGrp="1" noRot="1" noMove="1" noResize="1" noEditPoints="1" noAdjustHandles="1" noChangeArrowheads="1" noChangeShapeType="1"/>
          </p:cNvSpPr>
          <p:nvPr/>
        </p:nvSpPr>
        <p:spPr>
          <a:xfrm>
            <a:off x="5380140" y="4408414"/>
            <a:ext cx="6811860" cy="2449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A007FB1-137E-5852-6C5B-9D9981155C05}"/>
              </a:ext>
            </a:extLst>
          </p:cNvPr>
          <p:cNvSpPr>
            <a:spLocks noGrp="1"/>
          </p:cNvSpPr>
          <p:nvPr>
            <p:ph type="sldNum" sz="quarter" idx="12"/>
          </p:nvPr>
        </p:nvSpPr>
        <p:spPr/>
        <p:txBody>
          <a:bodyPr/>
          <a:lstStyle/>
          <a:p>
            <a:fld id="{056F86DB-78DF-EB43-A6BE-40415A3A0052}" type="slidenum">
              <a:rPr lang="en-US" smtClean="0"/>
              <a:pPr/>
              <a:t>2</a:t>
            </a:fld>
            <a:endParaRPr lang="en-US"/>
          </a:p>
        </p:txBody>
      </p:sp>
      <p:sp>
        <p:nvSpPr>
          <p:cNvPr id="6" name="Text Placeholder 5">
            <a:extLst>
              <a:ext uri="{FF2B5EF4-FFF2-40B4-BE49-F238E27FC236}">
                <a16:creationId xmlns:a16="http://schemas.microsoft.com/office/drawing/2014/main" id="{973F401B-7231-28CE-33CF-B27007472EEB}"/>
              </a:ext>
            </a:extLst>
          </p:cNvPr>
          <p:cNvSpPr>
            <a:spLocks noGrp="1"/>
          </p:cNvSpPr>
          <p:nvPr>
            <p:ph type="body" sz="quarter" idx="20"/>
          </p:nvPr>
        </p:nvSpPr>
        <p:spPr>
          <a:xfrm>
            <a:off x="500839" y="1273310"/>
            <a:ext cx="7309206" cy="5014928"/>
          </a:xfrm>
        </p:spPr>
        <p:txBody>
          <a:bodyPr vert="horz" lIns="91440" tIns="45720" rIns="91440" bIns="45720" rtlCol="0" anchor="t">
            <a:noAutofit/>
          </a:bodyPr>
          <a:lstStyle/>
          <a:p>
            <a:r>
              <a:rPr lang="en-US" sz="1300" b="1" u="sng">
                <a:solidFill>
                  <a:srgbClr val="3774BC"/>
                </a:solidFill>
                <a:latin typeface="Poppins"/>
                <a:cs typeface="Poppins"/>
              </a:rPr>
              <a:t>Our work:</a:t>
            </a:r>
          </a:p>
          <a:p>
            <a:pPr marL="285750" indent="-285750">
              <a:lnSpc>
                <a:spcPct val="100000"/>
              </a:lnSpc>
              <a:buFont typeface="Arial" panose="020B0604020202020204" pitchFamily="34" charset="0"/>
              <a:buChar char="•"/>
            </a:pPr>
            <a:r>
              <a:rPr lang="en-US" sz="1300">
                <a:latin typeface="Poppins"/>
                <a:cs typeface="Poppins"/>
              </a:rPr>
              <a:t>Collaborated with Connection to align on content, messaging, and goals</a:t>
            </a:r>
          </a:p>
          <a:p>
            <a:pPr marL="285750" indent="-285750">
              <a:lnSpc>
                <a:spcPct val="100000"/>
              </a:lnSpc>
              <a:buFont typeface="Arial" panose="020B0604020202020204" pitchFamily="34" charset="0"/>
              <a:buChar char="•"/>
            </a:pPr>
            <a:r>
              <a:rPr lang="en-US" sz="1300">
                <a:latin typeface="Poppins"/>
                <a:cs typeface="Poppins"/>
              </a:rPr>
              <a:t>Coordinated with speakers from Microsoft for participation</a:t>
            </a:r>
          </a:p>
          <a:p>
            <a:pPr marL="285750" indent="-285750">
              <a:lnSpc>
                <a:spcPct val="100000"/>
              </a:lnSpc>
              <a:buFont typeface="Arial" panose="020B0604020202020204" pitchFamily="34" charset="0"/>
              <a:buChar char="•"/>
            </a:pPr>
            <a:r>
              <a:rPr lang="en-US" sz="1300">
                <a:latin typeface="Poppins"/>
                <a:cs typeface="Poppins"/>
              </a:rPr>
              <a:t>Established video production timelines and milestones with stakeholders</a:t>
            </a:r>
          </a:p>
          <a:p>
            <a:pPr marL="285750" indent="-285750">
              <a:lnSpc>
                <a:spcPct val="100000"/>
              </a:lnSpc>
              <a:buFont typeface="Arial" panose="020B0604020202020204" pitchFamily="34" charset="0"/>
              <a:buChar char="•"/>
            </a:pPr>
            <a:r>
              <a:rPr lang="en-US" sz="1300">
                <a:latin typeface="Poppins"/>
                <a:cs typeface="Poppins"/>
              </a:rPr>
              <a:t>Secured and implemented approved brand assets from Connection and Microsoft</a:t>
            </a:r>
          </a:p>
          <a:p>
            <a:pPr marL="285750" indent="-285750">
              <a:lnSpc>
                <a:spcPct val="100000"/>
              </a:lnSpc>
              <a:buFont typeface="Arial" panose="020B0604020202020204" pitchFamily="34" charset="0"/>
              <a:buChar char="•"/>
            </a:pPr>
            <a:r>
              <a:rPr lang="en-US" sz="1300">
                <a:latin typeface="Poppins"/>
                <a:cs typeface="Poppins"/>
              </a:rPr>
              <a:t>Created custom graphics and animations to enhance webinar brand identity</a:t>
            </a:r>
          </a:p>
          <a:p>
            <a:pPr marL="285750" indent="-285750">
              <a:lnSpc>
                <a:spcPct val="100000"/>
              </a:lnSpc>
              <a:buFont typeface="Arial" panose="020B0604020202020204" pitchFamily="34" charset="0"/>
              <a:buChar char="•"/>
            </a:pPr>
            <a:r>
              <a:rPr lang="en-US" sz="1300">
                <a:latin typeface="Poppins"/>
                <a:cs typeface="Poppins"/>
              </a:rPr>
              <a:t>Managed live registration tracking and audience engagement on ON24</a:t>
            </a:r>
          </a:p>
          <a:p>
            <a:pPr marL="285750" indent="-285750">
              <a:lnSpc>
                <a:spcPct val="100000"/>
              </a:lnSpc>
              <a:buFont typeface="Arial" panose="020B0604020202020204" pitchFamily="34" charset="0"/>
              <a:buChar char="•"/>
            </a:pPr>
            <a:r>
              <a:rPr lang="en-US" sz="1300">
                <a:latin typeface="Poppins"/>
                <a:cs typeface="Poppins"/>
              </a:rPr>
              <a:t>Conducted a live Q&amp;A session post-presentation with content experts</a:t>
            </a:r>
          </a:p>
          <a:p>
            <a:pPr marL="285750" indent="-285750">
              <a:lnSpc>
                <a:spcPct val="100000"/>
              </a:lnSpc>
              <a:buFont typeface="Arial" panose="020B0604020202020204" pitchFamily="34" charset="0"/>
              <a:buChar char="•"/>
            </a:pPr>
            <a:r>
              <a:rPr lang="en-US" sz="1300">
                <a:latin typeface="Poppins"/>
                <a:cs typeface="Poppins"/>
              </a:rPr>
              <a:t>Generated and QA’d closed-caption files for accessibility compliance</a:t>
            </a:r>
          </a:p>
          <a:p>
            <a:pPr>
              <a:lnSpc>
                <a:spcPct val="100000"/>
              </a:lnSpc>
            </a:pPr>
            <a:endParaRPr lang="en-US" sz="300" b="1" u="sng">
              <a:latin typeface="Poppins"/>
              <a:cs typeface="Poppins"/>
            </a:endParaRPr>
          </a:p>
          <a:p>
            <a:pPr>
              <a:lnSpc>
                <a:spcPct val="100000"/>
              </a:lnSpc>
            </a:pPr>
            <a:r>
              <a:rPr lang="en-US" sz="1300" b="1" u="sng">
                <a:solidFill>
                  <a:srgbClr val="3774BC"/>
                </a:solidFill>
                <a:latin typeface="Poppins"/>
                <a:cs typeface="Poppins"/>
              </a:rPr>
              <a:t>The Results:</a:t>
            </a:r>
          </a:p>
          <a:p>
            <a:pPr marL="285750" indent="-285750">
              <a:lnSpc>
                <a:spcPct val="100000"/>
              </a:lnSpc>
              <a:buChar char="•"/>
            </a:pPr>
            <a:r>
              <a:rPr lang="en-US" sz="1300">
                <a:latin typeface="Poppins"/>
                <a:cs typeface="Poppins"/>
              </a:rPr>
              <a:t>The webinar series was successfully delivered and is being used </a:t>
            </a:r>
            <a:r>
              <a:rPr lang="en-US" sz="1300">
                <a:latin typeface="Poppins"/>
                <a:cs typeface="Poppins"/>
                <a:hlinkClick r:id="rId3"/>
              </a:rPr>
              <a:t>across</a:t>
            </a:r>
            <a:r>
              <a:rPr lang="en-US" sz="1300">
                <a:latin typeface="Poppins"/>
                <a:cs typeface="Poppins"/>
              </a:rPr>
              <a:t> </a:t>
            </a:r>
            <a:r>
              <a:rPr lang="en-US" sz="1300">
                <a:latin typeface="Poppins"/>
                <a:cs typeface="Poppins"/>
                <a:hlinkClick r:id="rId4"/>
              </a:rPr>
              <a:t>various channels</a:t>
            </a:r>
            <a:r>
              <a:rPr lang="en-US" sz="1300">
                <a:latin typeface="Poppins"/>
                <a:cs typeface="Poppins"/>
              </a:rPr>
              <a:t> to build brand awareness, promote new innovations, and drive new customer engagement for Connection and Microsoft.</a:t>
            </a:r>
          </a:p>
          <a:p>
            <a:pPr marL="285750" indent="-285750">
              <a:lnSpc>
                <a:spcPct val="100000"/>
              </a:lnSpc>
              <a:buChar char="•"/>
            </a:pPr>
            <a:r>
              <a:rPr lang="en-US" sz="1300">
                <a:latin typeface="Poppins"/>
                <a:cs typeface="Poppins"/>
              </a:rPr>
              <a:t>The clients were extremely happy with the results and continue working with </a:t>
            </a:r>
            <a:r>
              <a:rPr lang="en-US" sz="1300" err="1">
                <a:latin typeface="Poppins"/>
                <a:cs typeface="Poppins"/>
              </a:rPr>
              <a:t>Affirma</a:t>
            </a:r>
            <a:r>
              <a:rPr lang="en-US" sz="1300">
                <a:latin typeface="Poppins"/>
                <a:cs typeface="Poppins"/>
              </a:rPr>
              <a:t> on ongoing video, webinar and marketing efforts. </a:t>
            </a:r>
          </a:p>
          <a:p>
            <a:pPr marL="285750" indent="-285750">
              <a:lnSpc>
                <a:spcPct val="100000"/>
              </a:lnSpc>
              <a:buChar char="•"/>
            </a:pPr>
            <a:endParaRPr lang="en-US" sz="1300">
              <a:latin typeface="Poppins"/>
              <a:cs typeface="Poppins"/>
            </a:endParaRPr>
          </a:p>
        </p:txBody>
      </p:sp>
      <p:sp>
        <p:nvSpPr>
          <p:cNvPr id="8" name="Text Placeholder 7">
            <a:extLst>
              <a:ext uri="{FF2B5EF4-FFF2-40B4-BE49-F238E27FC236}">
                <a16:creationId xmlns:a16="http://schemas.microsoft.com/office/drawing/2014/main" id="{0F759AC5-EA54-7C5D-5159-9C8F1722D187}"/>
              </a:ext>
            </a:extLst>
          </p:cNvPr>
          <p:cNvSpPr>
            <a:spLocks noGrp="1"/>
          </p:cNvSpPr>
          <p:nvPr>
            <p:ph type="body" sz="quarter" idx="22"/>
          </p:nvPr>
        </p:nvSpPr>
        <p:spPr/>
        <p:txBody>
          <a:bodyPr/>
          <a:lstStyle/>
          <a:p>
            <a:r>
              <a:rPr lang="en-US"/>
              <a:t>3</a:t>
            </a:r>
          </a:p>
        </p:txBody>
      </p:sp>
      <p:sp>
        <p:nvSpPr>
          <p:cNvPr id="9" name="Text Placeholder 8">
            <a:extLst>
              <a:ext uri="{FF2B5EF4-FFF2-40B4-BE49-F238E27FC236}">
                <a16:creationId xmlns:a16="http://schemas.microsoft.com/office/drawing/2014/main" id="{5449E650-E191-8B1C-8F08-9637A676E150}"/>
              </a:ext>
            </a:extLst>
          </p:cNvPr>
          <p:cNvSpPr>
            <a:spLocks noGrp="1"/>
          </p:cNvSpPr>
          <p:nvPr>
            <p:ph type="body" sz="quarter" idx="23"/>
          </p:nvPr>
        </p:nvSpPr>
        <p:spPr/>
        <p:txBody>
          <a:bodyPr/>
          <a:lstStyle/>
          <a:p>
            <a:r>
              <a:rPr lang="en-US"/>
              <a:t>Responsive viewport sizes</a:t>
            </a:r>
          </a:p>
        </p:txBody>
      </p:sp>
      <p:sp>
        <p:nvSpPr>
          <p:cNvPr id="10" name="Text Placeholder 9">
            <a:extLst>
              <a:ext uri="{FF2B5EF4-FFF2-40B4-BE49-F238E27FC236}">
                <a16:creationId xmlns:a16="http://schemas.microsoft.com/office/drawing/2014/main" id="{E878C42A-406D-61C4-7BBF-36C72032E090}"/>
              </a:ext>
            </a:extLst>
          </p:cNvPr>
          <p:cNvSpPr>
            <a:spLocks noGrp="1"/>
          </p:cNvSpPr>
          <p:nvPr>
            <p:ph type="body" sz="quarter" idx="24"/>
          </p:nvPr>
        </p:nvSpPr>
        <p:spPr/>
        <p:txBody>
          <a:bodyPr/>
          <a:lstStyle/>
          <a:p>
            <a:r>
              <a:rPr lang="en-US"/>
              <a:t>6 weeks</a:t>
            </a:r>
          </a:p>
        </p:txBody>
      </p:sp>
      <p:sp>
        <p:nvSpPr>
          <p:cNvPr id="11" name="Text Placeholder 10">
            <a:extLst>
              <a:ext uri="{FF2B5EF4-FFF2-40B4-BE49-F238E27FC236}">
                <a16:creationId xmlns:a16="http://schemas.microsoft.com/office/drawing/2014/main" id="{E5E766E2-6F93-D88E-65E3-60DB892AE074}"/>
              </a:ext>
            </a:extLst>
          </p:cNvPr>
          <p:cNvSpPr>
            <a:spLocks noGrp="1"/>
          </p:cNvSpPr>
          <p:nvPr>
            <p:ph type="body" sz="quarter" idx="25"/>
          </p:nvPr>
        </p:nvSpPr>
        <p:spPr>
          <a:xfrm>
            <a:off x="10077229" y="5951877"/>
            <a:ext cx="1266763" cy="471961"/>
          </a:xfrm>
        </p:spPr>
        <p:txBody>
          <a:bodyPr/>
          <a:lstStyle/>
          <a:p>
            <a:r>
              <a:rPr lang="en-US"/>
              <a:t>Lorem Ipsum Dolor</a:t>
            </a:r>
          </a:p>
        </p:txBody>
      </p:sp>
      <p:pic>
        <p:nvPicPr>
          <p:cNvPr id="15" name="Picture 14">
            <a:extLst>
              <a:ext uri="{FF2B5EF4-FFF2-40B4-BE49-F238E27FC236}">
                <a16:creationId xmlns:a16="http://schemas.microsoft.com/office/drawing/2014/main" id="{6EBDD48B-CA07-44DC-AAC1-2800DE0AC775}"/>
              </a:ext>
            </a:extLst>
          </p:cNvPr>
          <p:cNvPicPr>
            <a:picLocks noChangeAspect="1"/>
          </p:cNvPicPr>
          <p:nvPr/>
        </p:nvPicPr>
        <p:blipFill>
          <a:blip r:embed="rId5">
            <a:extLst>
              <a:ext uri="{28A0092B-C50C-407E-A947-70E740481C1C}">
                <a14:useLocalDpi xmlns:a14="http://schemas.microsoft.com/office/drawing/2010/main" val="0"/>
              </a:ext>
            </a:extLst>
          </a:blip>
          <a:srcRect l="957" r="957"/>
          <a:stretch/>
        </p:blipFill>
        <p:spPr>
          <a:xfrm>
            <a:off x="8204834" y="4601386"/>
            <a:ext cx="3744789" cy="2146887"/>
          </a:xfrm>
          <a:prstGeom prst="rect">
            <a:avLst/>
          </a:prstGeom>
          <a:ln w="6350">
            <a:solidFill>
              <a:schemeClr val="accent1">
                <a:lumMod val="50000"/>
              </a:schemeClr>
            </a:solidFill>
          </a:ln>
        </p:spPr>
      </p:pic>
      <p:pic>
        <p:nvPicPr>
          <p:cNvPr id="20" name="Picture 19">
            <a:extLst>
              <a:ext uri="{FF2B5EF4-FFF2-40B4-BE49-F238E27FC236}">
                <a16:creationId xmlns:a16="http://schemas.microsoft.com/office/drawing/2014/main" id="{8BB8668A-A8F0-4082-8302-2612EACE865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206787" y="2352141"/>
            <a:ext cx="3742836" cy="2104705"/>
          </a:xfrm>
          <a:prstGeom prst="rect">
            <a:avLst/>
          </a:prstGeom>
          <a:ln w="6350">
            <a:solidFill>
              <a:schemeClr val="accent1">
                <a:lumMod val="50000"/>
              </a:schemeClr>
            </a:solidFill>
          </a:ln>
        </p:spPr>
      </p:pic>
      <p:pic>
        <p:nvPicPr>
          <p:cNvPr id="21" name="Picture 20">
            <a:extLst>
              <a:ext uri="{FF2B5EF4-FFF2-40B4-BE49-F238E27FC236}">
                <a16:creationId xmlns:a16="http://schemas.microsoft.com/office/drawing/2014/main" id="{DFF3FEC1-4EFD-4D70-AEE4-F0388D81D4A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4834" y="109727"/>
            <a:ext cx="3754790" cy="2104736"/>
          </a:xfrm>
          <a:prstGeom prst="rect">
            <a:avLst/>
          </a:prstGeom>
        </p:spPr>
      </p:pic>
      <p:sp>
        <p:nvSpPr>
          <p:cNvPr id="17" name="Title 3">
            <a:extLst>
              <a:ext uri="{FF2B5EF4-FFF2-40B4-BE49-F238E27FC236}">
                <a16:creationId xmlns:a16="http://schemas.microsoft.com/office/drawing/2014/main" id="{CF0622AD-D877-44EE-B849-94B2E51B8922}"/>
              </a:ext>
            </a:extLst>
          </p:cNvPr>
          <p:cNvSpPr>
            <a:spLocks noGrp="1"/>
          </p:cNvSpPr>
          <p:nvPr>
            <p:ph type="ctrTitle"/>
          </p:nvPr>
        </p:nvSpPr>
        <p:spPr>
          <a:xfrm>
            <a:off x="500839" y="319040"/>
            <a:ext cx="7608540" cy="844655"/>
          </a:xfrm>
        </p:spPr>
        <p:txBody>
          <a:bodyPr>
            <a:normAutofit/>
          </a:bodyPr>
          <a:lstStyle/>
          <a:p>
            <a:r>
              <a:rPr lang="en-US" sz="2800" b="1">
                <a:solidFill>
                  <a:srgbClr val="063A79"/>
                </a:solidFill>
                <a:latin typeface="Poppins"/>
                <a:cs typeface="Poppins"/>
              </a:rPr>
              <a:t>The Azure Advantage</a:t>
            </a:r>
            <a:br>
              <a:rPr lang="en-US" sz="2800" b="1">
                <a:solidFill>
                  <a:srgbClr val="063A79"/>
                </a:solidFill>
                <a:latin typeface="Poppins"/>
                <a:cs typeface="Poppins"/>
              </a:rPr>
            </a:br>
            <a:r>
              <a:rPr lang="en-US" sz="1800">
                <a:solidFill>
                  <a:srgbClr val="063A79"/>
                </a:solidFill>
                <a:latin typeface="Poppins"/>
                <a:cs typeface="Poppins"/>
              </a:rPr>
              <a:t>Connection x Microsoft - Azure Expert MSP</a:t>
            </a:r>
            <a:endParaRPr lang="en-US" sz="3600" b="1">
              <a:solidFill>
                <a:srgbClr val="063A79"/>
              </a:solidFill>
              <a:latin typeface="Poppins"/>
              <a:cs typeface="Poppins"/>
            </a:endParaRPr>
          </a:p>
        </p:txBody>
      </p:sp>
    </p:spTree>
    <p:extLst>
      <p:ext uri="{BB962C8B-B14F-4D97-AF65-F5344CB8AC3E}">
        <p14:creationId xmlns:p14="http://schemas.microsoft.com/office/powerpoint/2010/main" val="2067587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s0 xmlns="f0ee8362-fa7e-4bc9-ab88-7dcfb17cb19b">Remote Webinar Series</Notes0>
    <Named_x0020_Account xmlns="f0ee8362-fa7e-4bc9-ab88-7dcfb17cb19b" xsi:nil="true"/>
    <Industries xmlns="f0ee8362-fa7e-4bc9-ab88-7dcfb17cb19b">
      <Value>Technology</Value>
    </Industries>
    <ApprovedByClient xmlns="f0ee8362-fa7e-4bc9-ab88-7dcfb17cb19b">false</ApprovedByClient>
    <PlatTech xmlns="f0ee8362-fa7e-4bc9-ab88-7dcfb17cb19b">
      <Value>Azure</Value>
    </PlatTech>
    <ProjectCompletionDate xmlns="f0ee8362-fa7e-4bc9-ab88-7dcfb17cb19b">2025-04-01T07:00:00+00:00</ProjectCompletionDate>
    <BusinessUnit xmlns="f0ee8362-fa7e-4bc9-ab88-7dcfb17cb19b">
      <Value>Marketing Services</Value>
    </BusinessUnit>
    <Solutions xmlns="f0ee8362-fa7e-4bc9-ab88-7dcfb17cb19b">
      <Value>Video Production</Value>
    </Solutions>
  </documentManagement>
</p:properties>
</file>

<file path=customXml/item3.xml><?xml version="1.0" encoding="utf-8"?>
<?mso-contentType ?>
<customXsn xmlns="http://schemas.microsoft.com/office/2006/metadata/customXsn">
  <xsnLocation/>
  <cached>True</cached>
  <openByDefault>False</openByDefault>
  <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40c5edf46ad0243c172d3e6a5f6fa751">
  <xsd:schema xmlns:xsd="http://www.w3.org/2001/XMLSchema" xmlns:xs="http://www.w3.org/2001/XMLSchema" xmlns:p="http://schemas.microsoft.com/office/2006/metadata/properties" xmlns:ns2="f0ee8362-fa7e-4bc9-ab88-7dcfb17cb19b" targetNamespace="http://schemas.microsoft.com/office/2006/metadata/properties" ma:root="true" ma:fieldsID="f48774ae5cf6ccd45b30992fa6c2b457"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F42F7F-FE75-4A0C-B0B2-806A1010C333}">
  <ds:schemaRefs>
    <ds:schemaRef ds:uri="http://schemas.microsoft.com/sharepoint/v3/contenttype/forms"/>
  </ds:schemaRefs>
</ds:datastoreItem>
</file>

<file path=customXml/itemProps2.xml><?xml version="1.0" encoding="utf-8"?>
<ds:datastoreItem xmlns:ds="http://schemas.openxmlformats.org/officeDocument/2006/customXml" ds:itemID="{0F9BBC02-5A20-4488-98CE-B3D3BC377F89}">
  <ds:schemaRefs>
    <ds:schemaRef ds:uri="4a674d8d-5ae4-473c-b67e-b0301c6146a3"/>
    <ds:schemaRef ds:uri="8e8b519a-9c33-4eb5-8032-b8e2911b08d8"/>
    <ds:schemaRef ds:uri="http://schemas.microsoft.com/office/2006/metadata/properties"/>
    <ds:schemaRef ds:uri="http://schemas.microsoft.com/office/infopath/2007/PartnerControls"/>
    <ds:schemaRef ds:uri="f0ee8362-fa7e-4bc9-ab88-7dcfb17cb19b"/>
  </ds:schemaRefs>
</ds:datastoreItem>
</file>

<file path=customXml/itemProps3.xml><?xml version="1.0" encoding="utf-8"?>
<ds:datastoreItem xmlns:ds="http://schemas.openxmlformats.org/officeDocument/2006/customXml" ds:itemID="{5DCAFD9D-5588-4810-BF09-19B0C8CA2F11}">
  <ds:schemaRefs>
    <ds:schemaRef ds:uri="http://schemas.microsoft.com/office/2006/metadata/customXsn"/>
  </ds:schemaRefs>
</ds:datastoreItem>
</file>

<file path=customXml/itemProps4.xml><?xml version="1.0" encoding="utf-8"?>
<ds:datastoreItem xmlns:ds="http://schemas.openxmlformats.org/officeDocument/2006/customXml" ds:itemID="{596C2DAA-3885-48C8-A249-D5E035EE5C6B}"/>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Slides>
  <Notes>2</Notes>
  <HiddenSlides>0</HiddenSlide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The Azure Advantage Connection x Microsoft - Azure Expert MSP</vt:lpstr>
      <vt:lpstr>The Azure Advantage Connection x Microsoft - Azure Expert MSP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Azure Advantage Connection x Microsoft - Azure Expert MSP</dc:title>
  <dc:creator>Matt Minelli</dc:creator>
  <cp:revision>4</cp:revision>
  <dcterms:created xsi:type="dcterms:W3CDTF">2025-09-07T23:53:29Z</dcterms:created>
  <dcterms:modified xsi:type="dcterms:W3CDTF">2025-12-01T13:33:52Z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ediaServiceImageTags">
    <vt:lpwstr/>
  </property>
</Properties>
</file>